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1098"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8BF09879-F225-4B3C-9CB4-E84931A6EF6E}" type="datetimeFigureOut">
              <a:rPr lang="en-AU" smtClean="0"/>
              <a:pPr/>
              <a:t>13/10/2012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082FE957-C487-4AAA-829C-8BF1DE4571DA}" type="slidenum">
              <a:rPr lang="en-AU" smtClean="0"/>
              <a:pPr/>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8BF09879-F225-4B3C-9CB4-E84931A6EF6E}" type="datetimeFigureOut">
              <a:rPr lang="en-AU" smtClean="0"/>
              <a:pPr/>
              <a:t>13/10/2012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082FE957-C487-4AAA-829C-8BF1DE4571DA}"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8BF09879-F225-4B3C-9CB4-E84931A6EF6E}" type="datetimeFigureOut">
              <a:rPr lang="en-AU" smtClean="0"/>
              <a:pPr/>
              <a:t>13/10/2012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082FE957-C487-4AAA-829C-8BF1DE4571DA}"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8BF09879-F225-4B3C-9CB4-E84931A6EF6E}" type="datetimeFigureOut">
              <a:rPr lang="en-AU" smtClean="0"/>
              <a:pPr/>
              <a:t>13/10/2012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082FE957-C487-4AAA-829C-8BF1DE4571DA}" type="slidenum">
              <a:rPr lang="en-AU" smtClean="0"/>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BF09879-F225-4B3C-9CB4-E84931A6EF6E}" type="datetimeFigureOut">
              <a:rPr lang="en-AU" smtClean="0"/>
              <a:pPr/>
              <a:t>13/10/2012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082FE957-C487-4AAA-829C-8BF1DE4571DA}" type="slidenum">
              <a:rPr lang="en-AU" smtClean="0"/>
              <a:pPr/>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8BF09879-F225-4B3C-9CB4-E84931A6EF6E}" type="datetimeFigureOut">
              <a:rPr lang="en-AU" smtClean="0"/>
              <a:pPr/>
              <a:t>13/10/2012</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082FE957-C487-4AAA-829C-8BF1DE4571DA}" type="slidenum">
              <a:rPr lang="en-AU" smtClean="0"/>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8BF09879-F225-4B3C-9CB4-E84931A6EF6E}" type="datetimeFigureOut">
              <a:rPr lang="en-AU" smtClean="0"/>
              <a:pPr/>
              <a:t>13/10/2012</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082FE957-C487-4AAA-829C-8BF1DE4571DA}" type="slidenum">
              <a:rPr lang="en-AU" smtClean="0"/>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8BF09879-F225-4B3C-9CB4-E84931A6EF6E}" type="datetimeFigureOut">
              <a:rPr lang="en-AU" smtClean="0"/>
              <a:pPr/>
              <a:t>13/10/2012</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082FE957-C487-4AAA-829C-8BF1DE4571DA}" type="slidenum">
              <a:rPr lang="en-AU" smtClean="0"/>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BF09879-F225-4B3C-9CB4-E84931A6EF6E}" type="datetimeFigureOut">
              <a:rPr lang="en-AU" smtClean="0"/>
              <a:pPr/>
              <a:t>13/10/2012</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082FE957-C487-4AAA-829C-8BF1DE4571DA}"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BF09879-F225-4B3C-9CB4-E84931A6EF6E}" type="datetimeFigureOut">
              <a:rPr lang="en-AU" smtClean="0"/>
              <a:pPr/>
              <a:t>13/10/2012</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082FE957-C487-4AAA-829C-8BF1DE4571DA}" type="slidenum">
              <a:rPr lang="en-AU" smtClean="0"/>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BF09879-F225-4B3C-9CB4-E84931A6EF6E}" type="datetimeFigureOut">
              <a:rPr lang="en-AU" smtClean="0"/>
              <a:pPr/>
              <a:t>13/10/2012</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082FE957-C487-4AAA-829C-8BF1DE4571DA}" type="slidenum">
              <a:rPr lang="en-AU" smtClean="0"/>
              <a:pPr/>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BF09879-F225-4B3C-9CB4-E84931A6EF6E}" type="datetimeFigureOut">
              <a:rPr lang="en-AU" smtClean="0"/>
              <a:pPr/>
              <a:t>13/10/2012</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2FE957-C487-4AAA-829C-8BF1DE4571DA}"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48881"/>
            <a:ext cx="9144000" cy="6647974"/>
          </a:xfrm>
          <a:prstGeom prst="rect">
            <a:avLst/>
          </a:prstGeom>
        </p:spPr>
        <p:txBody>
          <a:bodyPr wrap="square">
            <a:spAutoFit/>
          </a:bodyPr>
          <a:lstStyle/>
          <a:p>
            <a:endParaRPr lang="en-AU" dirty="0"/>
          </a:p>
          <a:p>
            <a:pPr algn="ctr"/>
            <a:r>
              <a:rPr lang="en-AU" dirty="0"/>
              <a:t> </a:t>
            </a:r>
            <a:r>
              <a:rPr lang="en-AU" sz="2000" b="1" u="sng" dirty="0">
                <a:solidFill>
                  <a:schemeClr val="accent1">
                    <a:lumMod val="60000"/>
                    <a:lumOff val="40000"/>
                  </a:schemeClr>
                </a:solidFill>
              </a:rPr>
              <a:t>How to Make Hands Look Young with Coconut Oil </a:t>
            </a:r>
          </a:p>
          <a:p>
            <a:endParaRPr lang="en-AU" sz="1400" dirty="0" smtClean="0"/>
          </a:p>
          <a:p>
            <a:r>
              <a:rPr lang="en-AU" sz="1400" dirty="0" smtClean="0"/>
              <a:t>Oil </a:t>
            </a:r>
            <a:r>
              <a:rPr lang="en-AU" sz="1400" dirty="0"/>
              <a:t>from the coconut makes an intensive skin moisturizer. </a:t>
            </a:r>
            <a:r>
              <a:rPr lang="en-AU" sz="1400" dirty="0" smtClean="0"/>
              <a:t>One </a:t>
            </a:r>
            <a:r>
              <a:rPr lang="en-AU" sz="1400" dirty="0"/>
              <a:t>way to care for your hands is to moisturize them with coconut oil. Studies of coconut oil have shown that it improves the skin's condition, according to New York University. </a:t>
            </a:r>
            <a:r>
              <a:rPr lang="en-AU" sz="1400" dirty="0" smtClean="0"/>
              <a:t>After hard work out in the garden our hands need some </a:t>
            </a:r>
            <a:r>
              <a:rPr lang="en-AU" sz="1400" dirty="0" err="1" smtClean="0"/>
              <a:t>tlc</a:t>
            </a:r>
            <a:r>
              <a:rPr lang="en-AU" sz="1400" dirty="0" smtClean="0"/>
              <a:t>.</a:t>
            </a:r>
            <a:endParaRPr lang="en-AU" sz="1400" dirty="0"/>
          </a:p>
          <a:p>
            <a:endParaRPr lang="en-AU" dirty="0" smtClean="0"/>
          </a:p>
          <a:p>
            <a:r>
              <a:rPr lang="en-AU" sz="1600" dirty="0" smtClean="0"/>
              <a:t>Things </a:t>
            </a:r>
            <a:r>
              <a:rPr lang="en-AU" sz="1600" dirty="0"/>
              <a:t>You'll Need </a:t>
            </a:r>
          </a:p>
          <a:p>
            <a:r>
              <a:rPr lang="en-AU" sz="1400" dirty="0" smtClean="0"/>
              <a:t>Coconut </a:t>
            </a:r>
            <a:r>
              <a:rPr lang="en-AU" sz="1400" dirty="0"/>
              <a:t>oil </a:t>
            </a:r>
          </a:p>
          <a:p>
            <a:r>
              <a:rPr lang="en-AU" sz="1400" dirty="0" smtClean="0"/>
              <a:t>Sugar </a:t>
            </a:r>
            <a:endParaRPr lang="en-AU" sz="1400" dirty="0"/>
          </a:p>
          <a:p>
            <a:r>
              <a:rPr lang="en-AU" sz="1400" dirty="0" smtClean="0"/>
              <a:t>Spoon </a:t>
            </a:r>
            <a:endParaRPr lang="en-AU" sz="1400" dirty="0"/>
          </a:p>
          <a:p>
            <a:r>
              <a:rPr lang="en-AU" sz="1400" dirty="0" smtClean="0"/>
              <a:t>Bowl</a:t>
            </a:r>
          </a:p>
          <a:p>
            <a:r>
              <a:rPr lang="en-AU" sz="1400" dirty="0" smtClean="0"/>
              <a:t>Airtight jar</a:t>
            </a:r>
          </a:p>
          <a:p>
            <a:r>
              <a:rPr lang="en-AU" sz="1400" dirty="0" smtClean="0"/>
              <a:t>Towel </a:t>
            </a:r>
            <a:endParaRPr lang="en-AU" sz="1400" dirty="0"/>
          </a:p>
          <a:p>
            <a:endParaRPr lang="en-AU" dirty="0"/>
          </a:p>
          <a:p>
            <a:r>
              <a:rPr lang="en-AU" sz="1400" dirty="0"/>
              <a:t>Instructions </a:t>
            </a:r>
            <a:endParaRPr lang="en-AU" sz="1400" dirty="0" smtClean="0"/>
          </a:p>
          <a:p>
            <a:endParaRPr lang="en-AU" sz="1400" dirty="0"/>
          </a:p>
          <a:p>
            <a:pPr marL="342900" indent="-342900">
              <a:buAutoNum type="arabicPeriod"/>
            </a:pPr>
            <a:r>
              <a:rPr lang="en-AU" sz="1400" dirty="0" smtClean="0"/>
              <a:t>Place </a:t>
            </a:r>
            <a:r>
              <a:rPr lang="en-AU" sz="1400" dirty="0"/>
              <a:t>the jar of coconut oil in the microwave. Heat the jar in 10- to 15-second increments until the oil </a:t>
            </a:r>
            <a:r>
              <a:rPr lang="en-AU" sz="1400" dirty="0" smtClean="0"/>
              <a:t>liquefies.  Or place the bottle in a bowl of boiling water till the oil melts.</a:t>
            </a:r>
          </a:p>
          <a:p>
            <a:pPr marL="342900" indent="-342900">
              <a:buAutoNum type="arabicPeriod"/>
            </a:pPr>
            <a:endParaRPr lang="en-AU" sz="1400" dirty="0"/>
          </a:p>
          <a:p>
            <a:r>
              <a:rPr lang="en-AU" sz="1400" dirty="0" smtClean="0"/>
              <a:t>2.      Combine </a:t>
            </a:r>
            <a:r>
              <a:rPr lang="en-AU" sz="1400" dirty="0"/>
              <a:t>one cup of white or brown sugar with 1/4-cup coconut oil in a bowl. Stir the mixture with a spoon until well combined. Store the leftover mix in an airtight container, such as a Mason jar. </a:t>
            </a:r>
            <a:endParaRPr lang="en-AU" sz="1400" dirty="0" smtClean="0"/>
          </a:p>
          <a:p>
            <a:endParaRPr lang="en-AU" sz="1400" dirty="0"/>
          </a:p>
          <a:p>
            <a:r>
              <a:rPr lang="en-AU" sz="1400" dirty="0" smtClean="0"/>
              <a:t>3.      Rub </a:t>
            </a:r>
            <a:r>
              <a:rPr lang="en-AU" sz="1400" dirty="0"/>
              <a:t>a small amount of the coconut oil and sugar mixture on your hands three times each week. This gentle exfoliation will slough off dead skin and help keep your hands looking young. </a:t>
            </a:r>
            <a:endParaRPr lang="en-AU" sz="1400" dirty="0" smtClean="0"/>
          </a:p>
          <a:p>
            <a:endParaRPr lang="en-AU" sz="1400" dirty="0"/>
          </a:p>
          <a:p>
            <a:r>
              <a:rPr lang="en-AU" sz="1400" dirty="0" smtClean="0"/>
              <a:t>4.      Wash </a:t>
            </a:r>
            <a:r>
              <a:rPr lang="en-AU" sz="1400" dirty="0"/>
              <a:t>the sugar mixture off your hands. Pat dry. </a:t>
            </a:r>
            <a:endParaRPr lang="en-AU" sz="1400" dirty="0" smtClean="0"/>
          </a:p>
          <a:p>
            <a:endParaRPr lang="en-AU" sz="1400" dirty="0"/>
          </a:p>
          <a:p>
            <a:r>
              <a:rPr lang="en-AU" sz="1400" dirty="0" smtClean="0"/>
              <a:t>5.      Take </a:t>
            </a:r>
            <a:r>
              <a:rPr lang="en-AU" sz="1400" dirty="0"/>
              <a:t>a dab of coconut oil from the jar and rub it into your hands. Continue rubbing until your hands absorb the oil. </a:t>
            </a:r>
          </a:p>
        </p:txBody>
      </p:sp>
      <p:pic>
        <p:nvPicPr>
          <p:cNvPr id="1027" name="Picture 3" descr="\\HALINDA-S1\staff-data\Teachers\brook\enviro education\2012 photos\santuary\coconut oil hand scrub\SDC10048.JPG"/>
          <p:cNvPicPr>
            <a:picLocks noChangeAspect="1" noChangeArrowheads="1"/>
          </p:cNvPicPr>
          <p:nvPr/>
        </p:nvPicPr>
        <p:blipFill>
          <a:blip r:embed="rId2" cstate="print"/>
          <a:srcRect/>
          <a:stretch>
            <a:fillRect/>
          </a:stretch>
        </p:blipFill>
        <p:spPr bwMode="auto">
          <a:xfrm>
            <a:off x="5400092" y="1916832"/>
            <a:ext cx="1188132" cy="1584176"/>
          </a:xfrm>
          <a:prstGeom prst="rect">
            <a:avLst/>
          </a:prstGeom>
          <a:noFill/>
        </p:spPr>
      </p:pic>
      <p:pic>
        <p:nvPicPr>
          <p:cNvPr id="1028" name="Picture 4" descr="\\HALINDA-S1\staff-data\Teachers\brook\enviro education\2012 photos\santuary\coconut oil hand scrub\SDC10045.JPG"/>
          <p:cNvPicPr>
            <a:picLocks noChangeAspect="1" noChangeArrowheads="1"/>
          </p:cNvPicPr>
          <p:nvPr/>
        </p:nvPicPr>
        <p:blipFill>
          <a:blip r:embed="rId3" cstate="print"/>
          <a:srcRect/>
          <a:stretch>
            <a:fillRect/>
          </a:stretch>
        </p:blipFill>
        <p:spPr bwMode="auto">
          <a:xfrm>
            <a:off x="6840252" y="1916832"/>
            <a:ext cx="1188132" cy="1584176"/>
          </a:xfrm>
          <a:prstGeom prst="rect">
            <a:avLst/>
          </a:prstGeom>
          <a:noFill/>
        </p:spPr>
      </p:pic>
      <p:pic>
        <p:nvPicPr>
          <p:cNvPr id="1029" name="Picture 5" descr="\\HALINDA-S1\staff-data\Teachers\brook\enviro education\2012 photos\santuary\coconut oil hand scrub\SDC10027.JPG"/>
          <p:cNvPicPr>
            <a:picLocks noChangeAspect="1" noChangeArrowheads="1"/>
          </p:cNvPicPr>
          <p:nvPr/>
        </p:nvPicPr>
        <p:blipFill>
          <a:blip r:embed="rId4" cstate="print"/>
          <a:srcRect/>
          <a:stretch>
            <a:fillRect/>
          </a:stretch>
        </p:blipFill>
        <p:spPr bwMode="auto">
          <a:xfrm>
            <a:off x="2627784" y="1916951"/>
            <a:ext cx="1224136" cy="1632181"/>
          </a:xfrm>
          <a:prstGeom prst="rect">
            <a:avLst/>
          </a:prstGeom>
          <a:noFill/>
        </p:spPr>
      </p:pic>
      <p:pic>
        <p:nvPicPr>
          <p:cNvPr id="2" name="Picture 2" descr="I:\DCIM\2012 pics\coconut oil hand scrub\SDC10035.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015206" y="1916832"/>
            <a:ext cx="1188132" cy="158417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TotalTime>
  <Words>237</Words>
  <Application>Microsoft Office PowerPoint</Application>
  <PresentationFormat>On-screen Show (4:3)</PresentationFormat>
  <Paragraphs>24</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Company>NSW Department of Education and Training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Local Administrator</dc:creator>
  <cp:lastModifiedBy>Owner</cp:lastModifiedBy>
  <cp:revision>4</cp:revision>
  <dcterms:created xsi:type="dcterms:W3CDTF">2012-09-18T00:38:31Z</dcterms:created>
  <dcterms:modified xsi:type="dcterms:W3CDTF">2012-10-13T00:00:25Z</dcterms:modified>
</cp:coreProperties>
</file>